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4182" y="3362239"/>
            <a:ext cx="9448800" cy="1825096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Teknolojinin Etkileri ve Ortaya Çıkardığı Hastalıklar</a:t>
            </a: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337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PHUBBING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Akıllı </a:t>
            </a:r>
            <a:r>
              <a:rPr lang="tr-TR" dirty="0"/>
              <a:t>telefon bağımlılığı.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34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HAYALET TİTREŞİM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Telefon </a:t>
            </a:r>
            <a:r>
              <a:rPr lang="tr-TR" dirty="0"/>
              <a:t>çalmadığı zamanlarda bile sürekli titreştiğini hissetmek.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7830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SELFİTİS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Sürekli </a:t>
            </a:r>
            <a:r>
              <a:rPr lang="tr-TR" dirty="0"/>
              <a:t>kendi fotoğrafını çekip sosyal medyada paylaşmak.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3515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BORDERLINE SELFİTİS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Kişinin </a:t>
            </a:r>
            <a:r>
              <a:rPr lang="tr-TR" dirty="0"/>
              <a:t>sosyal medyada paylaşmasa bile kendi resmini günde en az üç kez çekmesi.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323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PHOTOLURKING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Sosyal </a:t>
            </a:r>
            <a:r>
              <a:rPr lang="tr-TR" dirty="0"/>
              <a:t>hesaplarda sürekli fotoğraflara bakarak zaman geçirmek, paylaşımlarını kimlerin takip ettiğini kontrol etmek.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9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SİBERKONDRİ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Hastalığını </a:t>
            </a:r>
            <a:r>
              <a:rPr lang="tr-TR" dirty="0"/>
              <a:t>internet üzerinden araştırarak çözmeye çalışmak.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1224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2627" y="2854430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FOMO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Gelişmeleri </a:t>
            </a:r>
            <a:r>
              <a:rPr lang="tr-TR" dirty="0"/>
              <a:t>takip edememe kaygısı.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888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2627" y="2854430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NOMOFOBİ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Cep </a:t>
            </a:r>
            <a:r>
              <a:rPr lang="tr-TR" dirty="0"/>
              <a:t>telefonundan uzaklaşma kaygısı.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638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2627" y="2854430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EGO SÖRFÜ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Sürekli </a:t>
            </a:r>
            <a:r>
              <a:rPr lang="tr-TR" dirty="0"/>
              <a:t>olarak ismini internette aratarak hakkında yazılanları öğrenme isteği.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572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2627" y="2854430"/>
            <a:ext cx="10106297" cy="1293028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tr-TR" b="1" dirty="0"/>
              <a:t>İNTERNET SİNİRİ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Cihazlardaki </a:t>
            </a:r>
            <a:r>
              <a:rPr lang="tr-TR" dirty="0"/>
              <a:t>performans düşüklüğünün kişide sinire neden olması.</a:t>
            </a:r>
          </a:p>
        </p:txBody>
      </p:sp>
    </p:spTree>
    <p:extLst>
      <p:ext uri="{BB962C8B-B14F-4D97-AF65-F5344CB8AC3E}">
        <p14:creationId xmlns:p14="http://schemas.microsoft.com/office/powerpoint/2010/main" val="410734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CHEESEPODDING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İnternetten </a:t>
            </a:r>
            <a:r>
              <a:rPr lang="tr-TR" dirty="0"/>
              <a:t>sürekli olarak </a:t>
            </a:r>
            <a:r>
              <a:rPr lang="tr-TR" dirty="0" err="1"/>
              <a:t>olarak</a:t>
            </a:r>
            <a:r>
              <a:rPr lang="tr-TR" dirty="0"/>
              <a:t> “mp3” indirmek.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061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FACEBOOK DEPRESYONU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Olumsuz </a:t>
            </a:r>
            <a:r>
              <a:rPr lang="tr-TR" dirty="0"/>
              <a:t>olayların sosyal platformlarda tekrar tekrar paylaşılması nedeniyle insanların depresyona sürüklenmesi.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6134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ELEKTRONİK UYKUSUZLUK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Dinlenme </a:t>
            </a:r>
            <a:r>
              <a:rPr lang="tr-TR" dirty="0"/>
              <a:t>saatleri esnasında dahi akıllı telefonla, tabletle, bilgisayarla uğraşmak.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2162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461" y="3551115"/>
            <a:ext cx="1010629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GOOGLE </a:t>
            </a:r>
            <a:r>
              <a:rPr lang="tr-TR" b="1" dirty="0" err="1"/>
              <a:t>TAKiBİ</a:t>
            </a:r>
            <a:r>
              <a:rPr lang="tr-TR" b="1" dirty="0" smtClean="0"/>
              <a:t>:</a:t>
            </a:r>
            <a:br>
              <a:rPr lang="tr-TR" b="1" dirty="0" smtClean="0"/>
            </a:br>
            <a:r>
              <a:rPr lang="tr-TR" dirty="0" smtClean="0"/>
              <a:t>Etrafındaki </a:t>
            </a:r>
            <a:r>
              <a:rPr lang="tr-TR" dirty="0"/>
              <a:t>insanları sürekli olarak internette aratmak.</a:t>
            </a:r>
            <a:br>
              <a:rPr lang="tr-TR" dirty="0"/>
            </a:b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1932785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6</TotalTime>
  <Words>229</Words>
  <Application>Microsoft Office PowerPoint</Application>
  <PresentationFormat>Geniş ekran</PresentationFormat>
  <Paragraphs>15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Uçak İzi</vt:lpstr>
      <vt:lpstr>Teknolojinin Etkileri ve Ortaya Çıkardığı Hastalıklar </vt:lpstr>
      <vt:lpstr>FOMO: Gelişmeleri takip edememe kaygısı. </vt:lpstr>
      <vt:lpstr>NOMOFOBİ: Cep telefonundan uzaklaşma kaygısı. . </vt:lpstr>
      <vt:lpstr>EGO SÖRFÜ: Sürekli olarak ismini internette aratarak hakkında yazılanları öğrenme isteği. . . </vt:lpstr>
      <vt:lpstr>İNTERNET SİNİRİ: Cihazlardaki performans düşüklüğünün kişide sinire neden olması.</vt:lpstr>
      <vt:lpstr>CHEESEPODDING: İnternetten sürekli olarak olarak “mp3” indirmek. . . </vt:lpstr>
      <vt:lpstr>FACEBOOK DEPRESYONU: Olumsuz olayların sosyal platformlarda tekrar tekrar paylaşılması nedeniyle insanların depresyona sürüklenmesi. . </vt:lpstr>
      <vt:lpstr>ELEKTRONİK UYKUSUZLUK: Dinlenme saatleri esnasında dahi akıllı telefonla, tabletle, bilgisayarla uğraşmak. . </vt:lpstr>
      <vt:lpstr>GOOGLE TAKiBİ: Etrafındaki insanları sürekli olarak internette aratmak. . </vt:lpstr>
      <vt:lpstr>PHUBBING: Akıllı telefon bağımlılığı. . . </vt:lpstr>
      <vt:lpstr>HAYALET TİTREŞİM: Telefon çalmadığı zamanlarda bile sürekli titreştiğini hissetmek. . . </vt:lpstr>
      <vt:lpstr>SELFİTİS: Sürekli kendi fotoğrafını çekip sosyal medyada paylaşmak. . </vt:lpstr>
      <vt:lpstr>BORDERLINE SELFİTİS: Kişinin sosyal medyada paylaşmasa bile kendi resmini günde en az üç kez çekmesi.  . </vt:lpstr>
      <vt:lpstr>PHOTOLURKING: Sosyal hesaplarda sürekli fotoğraflara bakarak zaman geçirmek, paylaşımlarını kimlerin takip ettiğini kontrol etmek. . . </vt:lpstr>
      <vt:lpstr>SİBERKONDRİ: Hastalığını internet üzerinden araştırarak çözmeye çalışmak.  . 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Teknolojinin Etkileri ve Ortaya Çıkardığı Hastalıklar </dc:title>
  <dc:creator>Yönetici</dc:creator>
  <cp:lastModifiedBy>Yönetici</cp:lastModifiedBy>
  <cp:revision>1</cp:revision>
  <dcterms:created xsi:type="dcterms:W3CDTF">2024-09-17T05:50:37Z</dcterms:created>
  <dcterms:modified xsi:type="dcterms:W3CDTF">2024-09-17T05:57:08Z</dcterms:modified>
</cp:coreProperties>
</file>